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2" r:id="rId8"/>
    <p:sldId id="26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1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42F2C-6469-4F27-AE43-CC75F7B93DDC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21C93-F765-4680-8C82-7F361458E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Les entrees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8000" dirty="0" smtClean="0">
                <a:solidFill>
                  <a:srgbClr val="00B0F0"/>
                </a:solidFill>
                <a:latin typeface="Comic Sans MS" pitchFamily="66" charset="0"/>
              </a:rPr>
              <a:t>Starters</a:t>
            </a:r>
            <a:endParaRPr lang="en-US" sz="80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6600" dirty="0" smtClean="0">
                <a:solidFill>
                  <a:srgbClr val="0070C0"/>
                </a:solidFill>
                <a:latin typeface="Comic Sans MS" pitchFamily="66" charset="0"/>
              </a:rPr>
              <a:t>La </a:t>
            </a:r>
            <a:r>
              <a:rPr lang="en-GB" sz="6600" dirty="0" err="1" smtClean="0">
                <a:solidFill>
                  <a:srgbClr val="0070C0"/>
                </a:solidFill>
                <a:latin typeface="Comic Sans MS" pitchFamily="66" charset="0"/>
              </a:rPr>
              <a:t>soupe</a:t>
            </a:r>
            <a:r>
              <a:rPr lang="en-GB" sz="6600" dirty="0" smtClean="0">
                <a:solidFill>
                  <a:srgbClr val="0070C0"/>
                </a:solidFill>
                <a:latin typeface="Comic Sans MS" pitchFamily="66" charset="0"/>
              </a:rPr>
              <a:t> a la </a:t>
            </a:r>
            <a:r>
              <a:rPr lang="en-GB" sz="6600" dirty="0" err="1" smtClean="0">
                <a:solidFill>
                  <a:srgbClr val="0070C0"/>
                </a:solidFill>
                <a:latin typeface="Comic Sans MS" pitchFamily="66" charset="0"/>
              </a:rPr>
              <a:t>tomate</a:t>
            </a:r>
            <a:r>
              <a:rPr lang="en-GB" sz="66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pPr algn="ctr">
              <a:buNone/>
            </a:pPr>
            <a:endParaRPr lang="en-US" sz="40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4000" dirty="0">
              <a:latin typeface="Comic Sans MS" pitchFamily="66" charset="0"/>
            </a:endParaRPr>
          </a:p>
        </p:txBody>
      </p:sp>
      <p:pic>
        <p:nvPicPr>
          <p:cNvPr id="2055" name="Picture 7" descr="C:\Documents and Settings\All Users\Documents\My Pictures\Sample Pictures\Tomato sou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564904"/>
            <a:ext cx="285750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 pate de canard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075" name="Picture 3" descr="C:\Documents and Settings\Maria\Local Settings\Temporary Internet Files\Content.IE5\C1E0ATN9\MP91021876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068960"/>
            <a:ext cx="2552328" cy="251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Les plats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8000" dirty="0" smtClean="0">
                <a:solidFill>
                  <a:srgbClr val="00B0F0"/>
                </a:solidFill>
                <a:latin typeface="Comic Sans MS" pitchFamily="66" charset="0"/>
              </a:rPr>
              <a:t>Main courses</a:t>
            </a:r>
            <a:endParaRPr lang="en-US" sz="80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 </a:t>
            </a:r>
            <a:r>
              <a:rPr lang="en-GB" sz="8000" dirty="0" err="1" smtClean="0">
                <a:solidFill>
                  <a:srgbClr val="0070C0"/>
                </a:solidFill>
                <a:latin typeface="Comic Sans MS" pitchFamily="66" charset="0"/>
              </a:rPr>
              <a:t>poisson</a:t>
            </a: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 et les frites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099" name="Picture 3" descr="C:\Documents and Settings\All Users\Documents\My Pictures\Sample Pictures\fish and ch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328954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 </a:t>
            </a:r>
            <a:r>
              <a:rPr lang="en-GB" sz="8000" dirty="0" err="1" smtClean="0">
                <a:solidFill>
                  <a:srgbClr val="0070C0"/>
                </a:solidFill>
                <a:latin typeface="Comic Sans MS" pitchFamily="66" charset="0"/>
              </a:rPr>
              <a:t>poulet</a:t>
            </a: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GB" sz="80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   </a:t>
            </a:r>
            <a:r>
              <a:rPr lang="en-GB" sz="8000" dirty="0" err="1" smtClean="0">
                <a:solidFill>
                  <a:srgbClr val="0070C0"/>
                </a:solidFill>
                <a:latin typeface="Comic Sans MS" pitchFamily="66" charset="0"/>
              </a:rPr>
              <a:t>roti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123" name="Picture 3" descr="C:\Documents and Settings\Maria\Local Settings\Temporary Internet Files\Content.IE5\LCZS9HGN\MP9002277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276872"/>
            <a:ext cx="2666616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Les desserts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8000" dirty="0" smtClean="0">
                <a:solidFill>
                  <a:srgbClr val="00B0F0"/>
                </a:solidFill>
                <a:latin typeface="Comic Sans MS" pitchFamily="66" charset="0"/>
              </a:rPr>
              <a:t>Desserts</a:t>
            </a:r>
            <a:endParaRPr lang="en-US" sz="80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La mousse au </a:t>
            </a:r>
            <a:r>
              <a:rPr lang="en-GB" sz="8000" dirty="0" err="1" smtClean="0">
                <a:solidFill>
                  <a:srgbClr val="0070C0"/>
                </a:solidFill>
                <a:latin typeface="Comic Sans MS" pitchFamily="66" charset="0"/>
              </a:rPr>
              <a:t>chocolat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6147" name="Picture 3" descr="C:\Documents and Settings\All Users\Documents\My Pictures\Sample Pictures\chocolate mous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356992"/>
            <a:ext cx="2476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La </a:t>
            </a:r>
            <a:r>
              <a:rPr lang="en-GB" sz="8000" dirty="0" err="1" smtClean="0">
                <a:solidFill>
                  <a:srgbClr val="0070C0"/>
                </a:solidFill>
                <a:latin typeface="Comic Sans MS" pitchFamily="66" charset="0"/>
              </a:rPr>
              <a:t>tarte</a:t>
            </a:r>
            <a:r>
              <a:rPr lang="en-GB" sz="8000" dirty="0" smtClean="0">
                <a:solidFill>
                  <a:srgbClr val="0070C0"/>
                </a:solidFill>
                <a:latin typeface="Comic Sans MS" pitchFamily="66" charset="0"/>
              </a:rPr>
              <a:t> aux pommes</a:t>
            </a:r>
            <a:endParaRPr lang="en-US" sz="8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7170" name="Picture 2" descr="C:\Documents and Settings\All Users\Documents\My Pictures\Sample Pictures\Apple t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356992"/>
            <a:ext cx="2839591" cy="2642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36</Words>
  <Application>Microsoft Office PowerPoint</Application>
  <PresentationFormat>On-screen Show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Les entrees</vt:lpstr>
      <vt:lpstr>Slide 2</vt:lpstr>
      <vt:lpstr>Slide 3</vt:lpstr>
      <vt:lpstr>Les plats</vt:lpstr>
      <vt:lpstr>Slide 5</vt:lpstr>
      <vt:lpstr>Slide 6</vt:lpstr>
      <vt:lpstr>Les desserts</vt:lpstr>
      <vt:lpstr>Slide 8</vt:lpstr>
      <vt:lpstr>Slide 9</vt:lpstr>
    </vt:vector>
  </TitlesOfParts>
  <Company>FSC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entrees  Starters</dc:title>
  <dc:creator>Maria</dc:creator>
  <cp:lastModifiedBy>Maria</cp:lastModifiedBy>
  <cp:revision>14</cp:revision>
  <dcterms:created xsi:type="dcterms:W3CDTF">2011-01-31T16:30:55Z</dcterms:created>
  <dcterms:modified xsi:type="dcterms:W3CDTF">2011-01-31T18:32:43Z</dcterms:modified>
</cp:coreProperties>
</file>